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15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9.png"/><Relationship Id="rId3" Type="http://schemas.microsoft.com/office/2007/relationships/media" Target="../media/media2.mp4"/><Relationship Id="rId21" Type="http://schemas.openxmlformats.org/officeDocument/2006/relationships/image" Target="../media/image42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8.png"/><Relationship Id="rId2" Type="http://schemas.openxmlformats.org/officeDocument/2006/relationships/video" Target="../media/media1.mp4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6.png"/><Relationship Id="rId10" Type="http://schemas.openxmlformats.org/officeDocument/2006/relationships/video" Target="../media/media5.mp4"/><Relationship Id="rId19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Training data generation to be done</a:t>
            </a:r>
          </a:p>
          <a:p>
            <a:r>
              <a:rPr lang="en-US" dirty="0"/>
              <a:t>Single-view and multi-view models are implemented</a:t>
            </a:r>
          </a:p>
          <a:p>
            <a:r>
              <a:rPr lang="en-US" dirty="0"/>
              <a:t>Simple renderer is implemented</a:t>
            </a:r>
          </a:p>
          <a:p>
            <a:r>
              <a:rPr lang="en-US" dirty="0"/>
              <a:t>Mixed loss (L1 + rendering loss) partially implemented</a:t>
            </a:r>
          </a:p>
          <a:p>
            <a:pPr lvl="1"/>
            <a:r>
              <a:rPr lang="en-US" dirty="0"/>
              <a:t>Random sampling of scene parameters to be done</a:t>
            </a:r>
          </a:p>
          <a:p>
            <a:r>
              <a:rPr lang="en-US" dirty="0"/>
              <a:t>Redner CPU ready to use with Win32</a:t>
            </a:r>
          </a:p>
          <a:p>
            <a:pPr lvl="1"/>
            <a:r>
              <a:rPr lang="en-US" dirty="0"/>
              <a:t>Integration into rendering loss to be done</a:t>
            </a:r>
          </a:p>
          <a:p>
            <a:pPr lvl="1"/>
            <a:r>
              <a:rPr lang="en-US" dirty="0"/>
              <a:t>GPU compatibility to be done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Redner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→ Most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images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Model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scene(s)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</a:t>
            </a:r>
            <a:r>
              <a:rPr lang="en-GB"/>
              <a:t>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model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Breitbild</PresentationFormat>
  <Paragraphs>174</Paragraphs>
  <Slides>13</Slides>
  <Notes>7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816</cp:revision>
  <dcterms:created xsi:type="dcterms:W3CDTF">2016-02-12T16:33:03Z</dcterms:created>
  <dcterms:modified xsi:type="dcterms:W3CDTF">2019-12-12T12:36:08Z</dcterms:modified>
</cp:coreProperties>
</file>